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2FD6EE-16CC-442A-B8D3-DF008AFF30B8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AD21DD-72CD-4D39-B10B-49B532611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914629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i="1" dirty="0" smtClean="0"/>
              <a:t>Презентацию подготовила воспитатель</a:t>
            </a:r>
          </a:p>
          <a:p>
            <a:pPr algn="r"/>
            <a:r>
              <a:rPr lang="ru-RU" b="1" i="1" dirty="0" smtClean="0"/>
              <a:t> 2 квалификационной категории МБДОУ №8:</a:t>
            </a:r>
          </a:p>
          <a:p>
            <a:pPr algn="r"/>
            <a:r>
              <a:rPr lang="ru-RU" b="1" i="1" dirty="0" err="1" smtClean="0"/>
              <a:t>Жиркова</a:t>
            </a:r>
            <a:r>
              <a:rPr lang="ru-RU" b="1" i="1" dirty="0" smtClean="0"/>
              <a:t> Наталья Васильевна  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268759"/>
            <a:ext cx="7175351" cy="20162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«ЖУРАВЛИК»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0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Возьмите верхний угол ромба наружного к вам слоя и растяните заготовку, оттянув верхний угол вниз, чтобы получился вытянутый ромб. Аккуратно сплющите заготовку по намеченным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складкам</a:t>
            </a: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48680"/>
            <a:ext cx="5616483" cy="4212363"/>
          </a:xfrm>
        </p:spPr>
      </p:pic>
    </p:spTree>
    <p:extLst>
      <p:ext uri="{BB962C8B-B14F-4D97-AF65-F5344CB8AC3E}">
        <p14:creationId xmlns:p14="http://schemas.microsoft.com/office/powerpoint/2010/main" xmlns="" val="108111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869160"/>
            <a:ext cx="597666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же самое сделайте с другой стороны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ромбика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420418" cy="4065314"/>
          </a:xfrm>
        </p:spPr>
      </p:pic>
    </p:spTree>
    <p:extLst>
      <p:ext uri="{BB962C8B-B14F-4D97-AF65-F5344CB8AC3E}">
        <p14:creationId xmlns:p14="http://schemas.microsoft.com/office/powerpoint/2010/main" xmlns="" val="2317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4372168"/>
            <a:ext cx="53285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Согните боковые стороны ромба к средней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xmlns="" val="307133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уголок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заготовки заложите внутрь между двумя слоями и растяните аккуратно в стороны 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вверх. То же самое проделайте с другим уголком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xmlns="" val="100557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4797152"/>
            <a:ext cx="6048672" cy="718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Расправьте журавлику крылья и сделайте голову, вогнув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</a:t>
            </a: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48680"/>
            <a:ext cx="5472467" cy="4104351"/>
          </a:xfrm>
        </p:spPr>
      </p:pic>
    </p:spTree>
    <p:extLst>
      <p:ext uri="{BB962C8B-B14F-4D97-AF65-F5344CB8AC3E}">
        <p14:creationId xmlns:p14="http://schemas.microsoft.com/office/powerpoint/2010/main" xmlns="" val="289985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653136"/>
            <a:ext cx="6552727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Японии существует поверье, что если сделать тысячу бумажных журавликов, то исполнится самое заветное желание. Вы тоже можете сделать много таких журавликов, не обязательно тысячу. Журавлики можно соединить в виде гирлянды или собрать из них </a:t>
            </a:r>
            <a:r>
              <a:rPr lang="ru-RU" sz="1800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408712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714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653136"/>
            <a:ext cx="676875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77718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664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268760"/>
            <a:ext cx="6400800" cy="424847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/>
              <a:t>складывание фигурок из бумаги </a:t>
            </a:r>
            <a:r>
              <a:rPr lang="ru-RU" sz="3600" dirty="0" smtClean="0"/>
              <a:t>развивает в детях старшего дошкольного возраста сосредоточенность, стремление </a:t>
            </a:r>
            <a:r>
              <a:rPr lang="ru-RU" sz="3600" dirty="0"/>
              <a:t>к достижению цели и знакомит ребенка с возможностями геометрических фигур. </a:t>
            </a:r>
          </a:p>
          <a:p>
            <a:pPr marL="45720" indent="0"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66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86583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Задачи: </a:t>
            </a:r>
          </a:p>
          <a:p>
            <a:pPr marL="45720" indent="0">
              <a:buNone/>
            </a:pPr>
            <a:r>
              <a:rPr lang="ru-RU" sz="2900" b="1" dirty="0"/>
              <a:t>Обучающие:</a:t>
            </a:r>
            <a:endParaRPr lang="ru-RU" sz="2900" dirty="0"/>
          </a:p>
          <a:p>
            <a:r>
              <a:rPr lang="ru-RU" sz="2000" dirty="0"/>
              <a:t>формировать умения следовать устным инструкциям;</a:t>
            </a:r>
          </a:p>
          <a:p>
            <a:r>
              <a:rPr lang="ru-RU" sz="2000" dirty="0"/>
              <a:t>обучать различным приемам работы с бумагой;</a:t>
            </a:r>
          </a:p>
          <a:p>
            <a:r>
              <a:rPr lang="ru-RU" sz="2000" dirty="0" smtClean="0"/>
              <a:t>обогащать </a:t>
            </a:r>
            <a:r>
              <a:rPr lang="ru-RU" sz="2000" dirty="0"/>
              <a:t>словарь ребенка специальными терминами;</a:t>
            </a:r>
          </a:p>
          <a:p>
            <a:r>
              <a:rPr lang="ru-RU" sz="2000" dirty="0"/>
              <a:t>создавать </a:t>
            </a:r>
            <a:r>
              <a:rPr lang="ru-RU" sz="2000" dirty="0" smtClean="0"/>
              <a:t>композицию, выполненную </a:t>
            </a:r>
            <a:r>
              <a:rPr lang="ru-RU" sz="2000" dirty="0"/>
              <a:t>из бумаги.</a:t>
            </a:r>
          </a:p>
          <a:p>
            <a:pPr marL="45720" indent="0">
              <a:buNone/>
            </a:pPr>
            <a:r>
              <a:rPr lang="ru-RU" sz="2000" dirty="0"/>
              <a:t> </a:t>
            </a:r>
          </a:p>
          <a:p>
            <a:pPr marL="45720" indent="0">
              <a:buNone/>
            </a:pPr>
            <a:r>
              <a:rPr lang="ru-RU" sz="2900" b="1" dirty="0"/>
              <a:t>Развивающие:</a:t>
            </a:r>
            <a:endParaRPr lang="ru-RU" sz="2900" dirty="0"/>
          </a:p>
          <a:p>
            <a:r>
              <a:rPr lang="ru-RU" sz="2000" dirty="0"/>
              <a:t>развивать внимание, память, логическое и пространственное воображение;</a:t>
            </a:r>
          </a:p>
          <a:p>
            <a:r>
              <a:rPr lang="ru-RU" sz="2000" dirty="0"/>
              <a:t>развивать мелкую моторику рук и глазомер;</a:t>
            </a:r>
          </a:p>
          <a:p>
            <a:r>
              <a:rPr lang="ru-RU" sz="2000" dirty="0"/>
              <a:t>развивать художественный вкус, творческие способности и фантазии детей;</a:t>
            </a:r>
          </a:p>
          <a:p>
            <a:r>
              <a:rPr lang="ru-RU" sz="2000" dirty="0"/>
              <a:t>развивать у детей способность работать руками, приучать к точным движениям пальцев;</a:t>
            </a:r>
          </a:p>
          <a:p>
            <a:r>
              <a:rPr lang="ru-RU" sz="2000" dirty="0"/>
              <a:t>развивать пространственное воображение.</a:t>
            </a:r>
          </a:p>
          <a:p>
            <a:pPr marL="45720" indent="0">
              <a:buNone/>
            </a:pPr>
            <a:r>
              <a:rPr lang="ru-RU" sz="2000" dirty="0"/>
              <a:t> </a:t>
            </a:r>
          </a:p>
          <a:p>
            <a:pPr marL="45720" indent="0">
              <a:buNone/>
            </a:pPr>
            <a:r>
              <a:rPr lang="ru-RU" sz="2900" b="1" dirty="0"/>
              <a:t>Воспитательные:</a:t>
            </a:r>
            <a:endParaRPr lang="ru-RU" sz="2900" dirty="0"/>
          </a:p>
          <a:p>
            <a:r>
              <a:rPr lang="ru-RU" sz="2000" dirty="0"/>
              <a:t>воспитывать интерес к конструированию из бумаги;</a:t>
            </a:r>
          </a:p>
          <a:p>
            <a:r>
              <a:rPr lang="ru-RU" sz="2000" dirty="0"/>
              <a:t>формировать культуру труда и совершенствовать трудовые навыки;</a:t>
            </a:r>
          </a:p>
          <a:p>
            <a:r>
              <a:rPr lang="ru-RU" sz="2000" dirty="0"/>
              <a:t>учить аккуратности, умению бережно и экономно использовать материал, содержать в порядке рабочее место.</a:t>
            </a:r>
          </a:p>
          <a:p>
            <a:pPr marL="45720" indent="0">
              <a:buNone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77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Поделка из бумаги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«ЖУРАВЛИК»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08016"/>
            <a:ext cx="5312139" cy="39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8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94549" cy="882119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Квадратный лист бумаги для оригами кладём перед собой</a:t>
            </a:r>
            <a:endParaRPr lang="ru-RU" sz="1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696181" cy="4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42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869160"/>
            <a:ext cx="669674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Сложите квадратик по диагонали, аккуратно соединив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уголки</a:t>
            </a: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764704"/>
            <a:ext cx="5420418" cy="4065314"/>
          </a:xfrm>
        </p:spPr>
      </p:pic>
    </p:spTree>
    <p:extLst>
      <p:ext uri="{BB962C8B-B14F-4D97-AF65-F5344CB8AC3E}">
        <p14:creationId xmlns:p14="http://schemas.microsoft.com/office/powerpoint/2010/main" xmlns="" val="28844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5085184"/>
            <a:ext cx="604867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Наметьте по центру еще один сгиб, сложив полученный ранее треугольник еще раз по палам и расправив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764704"/>
            <a:ext cx="5544475" cy="4158357"/>
          </a:xfrm>
        </p:spPr>
      </p:pic>
    </p:spTree>
    <p:extLst>
      <p:ext uri="{BB962C8B-B14F-4D97-AF65-F5344CB8AC3E}">
        <p14:creationId xmlns:p14="http://schemas.microsoft.com/office/powerpoint/2010/main" xmlns="" val="149259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4941168"/>
            <a:ext cx="604867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угол треугольника соедините с углом вершины, расправив его изнутри. Для этого указательный палец вставьте внутрь заготовки у нижнего угла. Затем расплющите и загладьте сгибы</a:t>
            </a:r>
            <a:b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692696"/>
            <a:ext cx="5459072" cy="4094305"/>
          </a:xfrm>
        </p:spPr>
      </p:pic>
    </p:spTree>
    <p:extLst>
      <p:ext uri="{BB962C8B-B14F-4D97-AF65-F5344CB8AC3E}">
        <p14:creationId xmlns:p14="http://schemas.microsoft.com/office/powerpoint/2010/main" xmlns="" val="377148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4941168"/>
            <a:ext cx="604867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Повторите то же самое с другой стороны. В результате манипуляций у вас должен получится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ромбик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620688"/>
            <a:ext cx="5616483" cy="4212363"/>
          </a:xfrm>
        </p:spPr>
      </p:pic>
    </p:spTree>
    <p:extLst>
      <p:ext uri="{BB962C8B-B14F-4D97-AF65-F5344CB8AC3E}">
        <p14:creationId xmlns:p14="http://schemas.microsoft.com/office/powerpoint/2010/main" xmlns="" val="86669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277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«ЖУРАВЛИК»</vt:lpstr>
      <vt:lpstr>Слайд 2</vt:lpstr>
      <vt:lpstr>Слайд 3</vt:lpstr>
      <vt:lpstr>Слайд 4</vt:lpstr>
      <vt:lpstr>Слайд 5</vt:lpstr>
      <vt:lpstr>Сложите квадратик по диагонали, аккуратно соединив уголки</vt:lpstr>
      <vt:lpstr>Наметьте по центру еще один сгиб, сложив полученный ранее треугольник еще раз по палам и расправив его</vt:lpstr>
      <vt:lpstr>Нижний угол треугольника соедините с углом вершины, расправив его изнутри. Для этого указательный палец вставьте внутрь заготовки у нижнего угла. Затем расплющите и загладьте сгибы </vt:lpstr>
      <vt:lpstr>Повторите то же самое с другой стороны. В результате манипуляций у вас должен получится ромбик </vt:lpstr>
      <vt:lpstr>Возьмите верхний угол ромба наружного к вам слоя и растяните заготовку, оттянув верхний угол вниз, чтобы получился вытянутый ромб. Аккуратно сплющите заготовку по намеченным складкам</vt:lpstr>
      <vt:lpstr>То же самое сделайте с другой стороны ромбика </vt:lpstr>
      <vt:lpstr>Согните боковые стороны ромба к средней линии </vt:lpstr>
      <vt:lpstr>Нижний уголок заготовки заложите внутрь между двумя слоями и растяните аккуратно в стороны и вверх. То же самое проделайте с другим уголком </vt:lpstr>
      <vt:lpstr>Расправьте журавлику крылья и сделайте голову, вогнув уголок</vt:lpstr>
      <vt:lpstr>В Японии существует поверье, что если сделать тысячу бумажных журавликов, то исполнится самое заветное желание. Вы тоже можете сделать много таких журавликов, не обязательно тысячу. Журавлики можно соединить в виде гирлянды или собрать из них мобиль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2013-10-13T10:31:35Z</dcterms:created>
  <dcterms:modified xsi:type="dcterms:W3CDTF">2015-01-22T08:31:56Z</dcterms:modified>
</cp:coreProperties>
</file>