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5" autoAdjust="0"/>
    <p:restoredTop sz="94660"/>
  </p:normalViewPr>
  <p:slideViewPr>
    <p:cSldViewPr>
      <p:cViewPr varScale="1">
        <p:scale>
          <a:sx n="83" d="100"/>
          <a:sy n="83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25763-5DF6-4E5A-9F6B-A20C25F2A64E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AA95-1265-4357-BD8F-C18CA7159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krasivye-ramki-dlya-gram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495169" cy="621510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Сергий  Радонежский – основатель нашего города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етям об истории нашего края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Гуськова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Н.М., методист МКУ ЦРОДОУ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г.Киржач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Роман </a:t>
            </a:r>
            <a:r>
              <a:rPr lang="ru-RU" b="1" i="1" dirty="0" err="1" smtClean="0"/>
              <a:t>Киржачский</a:t>
            </a:r>
            <a:r>
              <a:rPr lang="ru-RU" b="1" i="1" dirty="0" smtClean="0"/>
              <a:t> – ученик Сергия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4714908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Около четырех лет прожил Сергий на берегу реки </a:t>
            </a:r>
            <a:r>
              <a:rPr lang="ru-RU" b="1" dirty="0" err="1" smtClean="0"/>
              <a:t>Киржач</a:t>
            </a:r>
            <a:r>
              <a:rPr lang="ru-RU" b="1" dirty="0" smtClean="0"/>
              <a:t>, основал монастырь,  которым после него стал руководить  его ученик Роман </a:t>
            </a:r>
            <a:r>
              <a:rPr lang="ru-RU" b="1" dirty="0" err="1" smtClean="0"/>
              <a:t>Киржачский</a:t>
            </a:r>
            <a:r>
              <a:rPr lang="ru-RU" b="1" dirty="0" smtClean="0"/>
              <a:t>. Роман отличался большой любовью к учению. </a:t>
            </a:r>
            <a:br>
              <a:rPr lang="ru-RU" b="1" dirty="0" smtClean="0"/>
            </a:br>
            <a:r>
              <a:rPr lang="ru-RU" b="1" dirty="0" smtClean="0"/>
              <a:t>В монастыре, в нижнем храме освящённом в честь святого находятся мощи преподобного Романа. </a:t>
            </a:r>
            <a:endParaRPr lang="ru-RU" b="1" dirty="0"/>
          </a:p>
        </p:txBody>
      </p:sp>
      <p:pic>
        <p:nvPicPr>
          <p:cNvPr id="5" name="Содержимое 4" descr="Роман Киржачский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70264" y="1227894"/>
            <a:ext cx="3673702" cy="489827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Заступник земли</a:t>
            </a:r>
            <a:br>
              <a:rPr lang="ru-RU" b="1" i="1" dirty="0" smtClean="0"/>
            </a:br>
            <a:r>
              <a:rPr lang="ru-RU" b="1" i="1" dirty="0" smtClean="0"/>
              <a:t>        русской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b="1" dirty="0" smtClean="0"/>
              <a:t>Сергий Радонежский почитается как заступник земли Русской,</a:t>
            </a:r>
          </a:p>
          <a:p>
            <a:r>
              <a:rPr lang="ru-RU" sz="3000" b="1" dirty="0" smtClean="0"/>
              <a:t> наставник монашествующих, </a:t>
            </a:r>
          </a:p>
          <a:p>
            <a:r>
              <a:rPr lang="ru-RU" sz="3000" b="1" dirty="0" smtClean="0"/>
              <a:t>покровитель русского воинства </a:t>
            </a:r>
          </a:p>
          <a:p>
            <a:r>
              <a:rPr lang="ru-RU" sz="3000" b="1" dirty="0" smtClean="0"/>
              <a:t>особенный покровитель детей, желающих успехов в школьном учении.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0019-045-Sergij-Radonezhskij-pochitaetsja-kak-zastupnik-zemli-Russkoj-nastavni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571480"/>
            <a:ext cx="4000527" cy="540148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/>
              <a:t>Учитель и ученик...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4210080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Так составляется и так венчается жизнь человека.</a:t>
            </a:r>
          </a:p>
          <a:p>
            <a:pPr>
              <a:buNone/>
            </a:pPr>
            <a:r>
              <a:rPr lang="ru-RU" b="1" dirty="0" smtClean="0"/>
              <a:t>    Святые </a:t>
            </a:r>
          </a:p>
          <a:p>
            <a:pPr>
              <a:buNone/>
            </a:pPr>
            <a:r>
              <a:rPr lang="ru-RU" b="1" dirty="0" smtClean="0"/>
              <a:t>    Сергий Радонежский и Роман </a:t>
            </a:r>
            <a:r>
              <a:rPr lang="ru-RU" b="1" dirty="0" err="1" smtClean="0"/>
              <a:t>Киржачский</a:t>
            </a:r>
            <a:r>
              <a:rPr lang="ru-RU" b="1" dirty="0" smtClean="0"/>
              <a:t> явили миру не просто жизнь, а Свет жизни, став Его вечными светочами.                      И нам всем есть чему у них поучиться.</a:t>
            </a:r>
          </a:p>
          <a:p>
            <a:endParaRPr lang="ru-RU" dirty="0"/>
          </a:p>
        </p:txBody>
      </p:sp>
      <p:pic>
        <p:nvPicPr>
          <p:cNvPr id="1027" name="Picture 3" descr="D:\105878285_3528972_Blagoslovenie_otroka_Varfolomey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071546"/>
            <a:ext cx="3643338" cy="5286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6ed438633accddec61e06dfbbaada35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Сергий Радонежский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857784" cy="54292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Родился в 1314 году и был назван Варфоломеем.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7 октября 1342 года совершилось его пострижение и было дано имя Сергий.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Основал духовный центр нашего Отечества – Троице-Сергиеву Лавру.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Помог избавиться России от татаро-монгольского ига.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Благословил Дмитрия Донского на Куликовскую битву.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b="1" dirty="0" smtClean="0"/>
              <a:t>«Не может град укрыться верху горы стоя» </a:t>
            </a:r>
            <a:br>
              <a:rPr lang="ru-RU" sz="3200" b="1" dirty="0" smtClean="0"/>
            </a:br>
            <a:r>
              <a:rPr lang="ru-RU" sz="3200" b="1" dirty="0" err="1" smtClean="0"/>
              <a:t>Мф</a:t>
            </a:r>
            <a:r>
              <a:rPr lang="ru-RU" sz="3200" b="1" dirty="0" smtClean="0"/>
              <a:t>. 5,14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000108"/>
            <a:ext cx="5000660" cy="58578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000" b="1" dirty="0" smtClean="0"/>
              <a:t>Около трёх лет прожил Сергий в одиночестве в глухих Радонежских лесах. В соседних селениях говорили о его строгом воздержании, трудолюбии и других подвигах. Преклонялись пред его дивным смирением и чистотою душевной, удивлялись его простоте и незлобию.</a:t>
            </a:r>
          </a:p>
          <a:p>
            <a:pPr>
              <a:buNone/>
            </a:pPr>
            <a:r>
              <a:rPr lang="ru-RU" sz="3000" b="1" dirty="0" smtClean="0"/>
              <a:t>     Люди стали приходить к нему, кто за советом, за помощью, а кто и с просьбой разрешить поселиться рядом с ним. Они хотели быть его учениками.</a:t>
            </a:r>
            <a:endParaRPr lang="ru-RU" sz="3000" b="1" dirty="0"/>
          </a:p>
        </p:txBody>
      </p:sp>
      <p:pic>
        <p:nvPicPr>
          <p:cNvPr id="3075" name="Picture 3" descr="G:\ФОТО\101OLYMP\P92700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857364"/>
            <a:ext cx="3588508" cy="4500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5480" y="0"/>
            <a:ext cx="91994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Ученики Сергия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Их всегда было не более 12 человек. Когда кто-то из них уходил, на его место приходил другой. Все они хотели научиться у Сергия его пустынным подвигам. Многие считали, что число учеников Сергиевых уравнивается по числу апостолов – их тоже ведь было 12.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  Кельи, построенные его учениками, Преподобный Сергий обнес высоким тыном. Вековые деревья окружали их жилье. Вот какой вид имела Сергиева Лавра в первые годы своего существования.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А сейчас Лавра выглядит вот </a:t>
            </a:r>
            <a:r>
              <a:rPr lang="ru-RU" b="1" i="1" dirty="0"/>
              <a:t>т</a:t>
            </a:r>
            <a:r>
              <a:rPr lang="ru-RU" b="1" i="1" dirty="0" smtClean="0"/>
              <a:t>ак:</a:t>
            </a:r>
            <a:endParaRPr lang="ru-RU" b="1" i="1" dirty="0"/>
          </a:p>
        </p:txBody>
      </p:sp>
      <p:pic>
        <p:nvPicPr>
          <p:cNvPr id="4" name="Содержимое 3" descr="троице-сергиева лавр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285859"/>
            <a:ext cx="8215370" cy="529701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i="1" dirty="0" smtClean="0"/>
              <a:t>«Жить по совести…»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В 1354 году Сергий ушёл из своей обители на поиск места для основания нового монастыря. Почему? </a:t>
            </a:r>
          </a:p>
          <a:p>
            <a:pPr>
              <a:buNone/>
            </a:pPr>
            <a:r>
              <a:rPr lang="ru-RU" sz="2800" b="1" dirty="0" smtClean="0"/>
              <a:t>    Не смог Сергий ввести  </a:t>
            </a:r>
            <a:r>
              <a:rPr lang="ru-RU" sz="2800" b="1" dirty="0" err="1" smtClean="0"/>
              <a:t>общежитный</a:t>
            </a:r>
            <a:r>
              <a:rPr lang="ru-RU" sz="2800" b="1" dirty="0" smtClean="0"/>
              <a:t> устав в своей Лавре, по которому все монахи должны «жить по совести», чтобы у народа было «одно сердце, одна душа». Он считал, что только так, объединившись, можно победить  монголо-татарское иго. Многие слушали его проповеди, но не все им следовали. Их не печалили беды страны и народа.</a:t>
            </a: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«Одно сердце, одна душа…»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14422"/>
            <a:ext cx="5429288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b="1" dirty="0" smtClean="0"/>
              <a:t>Эти порядки Сергий проповедовал всю свою жизнь, и преуспел:                                               в конце 14 – начале 15 веков на </a:t>
            </a:r>
            <a:r>
              <a:rPr lang="ru-RU" b="1" dirty="0" err="1" smtClean="0"/>
              <a:t>кеновийный</a:t>
            </a:r>
            <a:r>
              <a:rPr lang="ru-RU" b="1" dirty="0" smtClean="0"/>
              <a:t> устав перешли более 100 монастырей. В числе первых можно считать </a:t>
            </a:r>
            <a:r>
              <a:rPr lang="ru-RU" b="1" dirty="0" err="1" smtClean="0"/>
              <a:t>Киржачский</a:t>
            </a:r>
            <a:r>
              <a:rPr lang="ru-RU" b="1" dirty="0" smtClean="0"/>
              <a:t> Свято-Благовещенский мужской монастырь. Ведь именно здесь основал свое новое жилище Сергий, покинув прежнюю обитель.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428736"/>
            <a:ext cx="292963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Святое место на реке </a:t>
            </a:r>
            <a:r>
              <a:rPr lang="ru-RU" b="1" i="1" dirty="0" err="1" smtClean="0"/>
              <a:t>Киржач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3000" b="1" dirty="0" smtClean="0"/>
              <a:t>«Да, вот оно, то божественное место, которое я искал», - воскликнул Сергий, выйдя из дикого леса на Кручу реки </a:t>
            </a:r>
            <a:r>
              <a:rPr lang="ru-RU" sz="3000" b="1" dirty="0" err="1" smtClean="0"/>
              <a:t>Киржач</a:t>
            </a:r>
            <a:r>
              <a:rPr lang="ru-RU" sz="3000" b="1" dirty="0" smtClean="0"/>
              <a:t>. Из жердей и ветвей построил он скит          (что-то вроде шалаша). </a:t>
            </a:r>
          </a:p>
          <a:p>
            <a:pPr>
              <a:buNone/>
            </a:pPr>
            <a:r>
              <a:rPr lang="ru-RU" sz="3000" b="1" dirty="0" smtClean="0"/>
              <a:t>     Эти предания донесли до нас прабабушки и прадедушки наших родителей.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268132"/>
            <a:ext cx="4214842" cy="316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f3aa0ce92eb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677267"/>
            <a:ext cx="4429156" cy="4325347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Бесстрашный Сергий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     Предания говорят, что к ветхому жилью Сергия нередко подходили дикие звери, но он их не боялся. Однажды подошел даже огромный медведь. В лапе у него торчала заноза. Сергий вытащил занозу из лапы зубастого зверя и тот его не тронул.</a:t>
            </a:r>
          </a:p>
          <a:p>
            <a:pPr>
              <a:buNone/>
            </a:pPr>
            <a:r>
              <a:rPr lang="ru-RU" sz="2400" b="1" dirty="0" smtClean="0"/>
              <a:t>     Этот случай был изображен на входных воротах </a:t>
            </a:r>
            <a:r>
              <a:rPr lang="ru-RU" sz="2400" b="1" dirty="0" err="1" smtClean="0"/>
              <a:t>Киржачского</a:t>
            </a:r>
            <a:r>
              <a:rPr lang="ru-RU" sz="2400" b="1" dirty="0" smtClean="0"/>
              <a:t> монастыря.</a:t>
            </a:r>
            <a:endParaRPr lang="ru-RU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606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Сергий  Радонежский – основатель нашего города</vt:lpstr>
      <vt:lpstr>Сергий Радонежский</vt:lpstr>
      <vt:lpstr>«Не может град укрыться верху горы стоя»  Мф. 5,14 </vt:lpstr>
      <vt:lpstr>Ученики Сергия</vt:lpstr>
      <vt:lpstr>А сейчас Лавра выглядит вот так:</vt:lpstr>
      <vt:lpstr>«Жить по совести…»</vt:lpstr>
      <vt:lpstr>«Одно сердце, одна душа…»</vt:lpstr>
      <vt:lpstr>Святое место на реке Киржач</vt:lpstr>
      <vt:lpstr>Бесстрашный Сергий</vt:lpstr>
      <vt:lpstr>Роман Киржачский – ученик Сергия</vt:lpstr>
      <vt:lpstr>Заступник земли         русской</vt:lpstr>
      <vt:lpstr>Учитель и ученик...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Сергий  Радонежский – основатель нашего города</dc:title>
  <dc:creator>Наталья</dc:creator>
  <cp:lastModifiedBy>USER</cp:lastModifiedBy>
  <cp:revision>39</cp:revision>
  <dcterms:created xsi:type="dcterms:W3CDTF">2014-10-26T16:32:17Z</dcterms:created>
  <dcterms:modified xsi:type="dcterms:W3CDTF">2015-01-22T08:25:50Z</dcterms:modified>
</cp:coreProperties>
</file>